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3782C9-D64F-A82C-91CF-CF96BA9A39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D802ECC-CF44-0A79-A118-B0A46B432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66DE568-4D89-82A4-64BB-E51D3CF4E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1DA75F-A0EE-71EE-9EAA-859C90224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35CB9F4-64FE-DE4D-8638-6D13EED55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21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8831C3-2BEC-F670-32D6-A9217B85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F78D777-59E1-55DF-4F96-139FE4647F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CF4E2F-60DB-AE8C-B50A-3865F42C9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06259D-3CC7-EDF5-9572-1B2C5B917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8A1E1-F81A-1F59-615A-DAA129051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755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522C899-5616-FD2C-0C2A-65DBF8D4A8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389FA9A-DC83-3AC7-5F3C-C8B5722840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15D803-DB9F-56DA-046B-90139D5B5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74CA82-F160-97A1-1B7D-DD52E251F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64CC4B-2848-9F11-6DB8-D36C085B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917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6BA43D-36A1-2F14-3902-250E5176D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605F1-A304-06AF-E291-6D35F3472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47E6E6-EEE1-F404-B863-6C71C6E3B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7550ACA-33F5-523B-587F-7107B676E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C57EE1B-A45A-D9E9-FB59-5E91F2E63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768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77B502-3E5F-43EA-0E12-13EA4984B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F7FA3FC-42B4-FFD1-7642-22AD61B06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9A4087B-9E78-F74B-43DB-BE4C8B497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443F4C-7488-21B7-D06F-06DEA1336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139817D-5FF1-E26F-739A-C0DBD42B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3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505F6-C10B-5D9F-E41D-C3616E202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2F7DBE-D22A-0AB8-2360-E237D610F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0C329C2-A440-99A3-AEB8-5F3F4B82DE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B21F79-EA72-5AB3-09E9-585069B1D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3BBEC70-FD2A-1F7B-7553-8CDC4687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9FD0647-1761-D60C-C357-D178E169C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3352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4594B09-2C0C-B3F0-F205-BC2AA653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2FD6E9-08E0-332B-7CD5-94CD1D09C3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996B773-5C6F-FBEE-1947-F7CD15C708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21393AC-962F-93A3-64C3-521EFFB118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BCD182B-FE47-664C-FC2B-C613BC1E33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232ECA2-D4F9-1AD9-6155-F517836C1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9E45DE9-E439-0CC3-6BA0-5270B1C1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1F1AC4E-CB20-21E4-F8D5-DBF637A20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176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673242-256E-99C8-1A21-2A5774EED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AA19F0F-D076-A465-64B0-39DB491C4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E72FA4D-5F4A-78B8-8705-DEAF0D47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7B5CBD0-FB1C-7E93-6FA5-C9EEB3CC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485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DD7C6B5-C498-7A8B-7EB3-40BD4E96F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5B2F1BB-1C05-E717-7688-54B0CB2DE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2AE87F-99D6-6504-3940-2B0B44308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225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EA0FFC-035F-D0C8-0B54-6FFB65B1FD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DB1DC2-BFDF-60FC-718B-D5CFD35BD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8A08396-338F-0ED6-B8B9-447B383A2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DA06AE9-3BAA-8001-931B-EC10F8EA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C1867C-9CFD-7177-A506-90EC95A0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E883319-745E-C29D-B2DD-F6511EBC5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3191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EC6D4C-457C-FBE8-FD7B-DA9B4F549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1C17A9A-0B5E-1A19-991C-30598F25BE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2FF7EC1-B0C9-8B97-D1AD-84DD70965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FE8BFCE-8A08-9E18-AD29-5B980272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8D08EBD-A2A1-A1FD-A878-E22161425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54234F1-980F-E4CC-C10D-05BC9AAE1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777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DBFFE0C-A1D9-FCFD-F90A-4B3F6E4DA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7FE6ED-9629-E310-8B8F-5DA2CBE7D6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B643B52-C6ED-856C-3D8C-9CDAE0526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3CAB2-6BCB-4F2F-9958-1AB72891BAF8}" type="datetimeFigureOut">
              <a:rPr lang="it-IT" smtClean="0"/>
              <a:t>31/05/2022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D484916-4DA9-3A0C-5D6A-AA3B75727C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016F643-511A-AA06-8244-AFC29B99AE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0265B-3484-4349-9E3D-97AF08CC64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193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56F55D1A-311E-399A-31CB-BF7175D2E4C3}"/>
              </a:ext>
            </a:extLst>
          </p:cNvPr>
          <p:cNvSpPr txBox="1"/>
          <p:nvPr/>
        </p:nvSpPr>
        <p:spPr>
          <a:xfrm>
            <a:off x="4456591" y="276047"/>
            <a:ext cx="29921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FF0000"/>
                </a:solidFill>
              </a:rPr>
              <a:t>PROGETTI PON 2021/2022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B0C8C99-A9EE-C568-842E-9CBEF7D0B7DC}"/>
              </a:ext>
            </a:extLst>
          </p:cNvPr>
          <p:cNvSpPr txBox="1"/>
          <p:nvPr/>
        </p:nvSpPr>
        <p:spPr>
          <a:xfrm>
            <a:off x="706454" y="771637"/>
            <a:ext cx="10607456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AD MAIORA – 26502 del 06/08/2019 – FSE – Contrasto al fallimento formativo precoce e di povertà educativa</a:t>
            </a:r>
          </a:p>
          <a:p>
            <a:endParaRPr lang="it-IT" b="1" dirty="0">
              <a:solidFill>
                <a:srgbClr val="0070C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In English, </a:t>
            </a:r>
            <a:r>
              <a:rPr lang="it-IT" sz="1600" dirty="0" err="1"/>
              <a:t>please</a:t>
            </a:r>
            <a:r>
              <a:rPr lang="it-IT" sz="1600" dirty="0"/>
              <a:t>!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Olimpiadi della matematica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Noi cittadini attivi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Sport d’insieme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L’ambiente …la casa comune: localmente globale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E21571-DE99-8DDB-BB5F-8F4C3EACB389}"/>
              </a:ext>
            </a:extLst>
          </p:cNvPr>
          <p:cNvSpPr txBox="1"/>
          <p:nvPr/>
        </p:nvSpPr>
        <p:spPr>
          <a:xfrm>
            <a:off x="706454" y="2826780"/>
            <a:ext cx="5957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rgbClr val="0070C0"/>
                </a:solidFill>
              </a:rPr>
              <a:t>9707 del 27/04/2021 FSE  e FDR – Apprendimento e socialità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3D4335A3-4A52-42E7-DFAA-F71DDB06C0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6053632"/>
              </p:ext>
            </p:extLst>
          </p:nvPr>
        </p:nvGraphicFramePr>
        <p:xfrm>
          <a:off x="769662" y="3269202"/>
          <a:ext cx="10324730" cy="1014077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5110476">
                  <a:extLst>
                    <a:ext uri="{9D8B030D-6E8A-4147-A177-3AD203B41FA5}">
                      <a16:colId xmlns:a16="http://schemas.microsoft.com/office/drawing/2014/main" val="2847271313"/>
                    </a:ext>
                  </a:extLst>
                </a:gridCol>
                <a:gridCol w="5214254">
                  <a:extLst>
                    <a:ext uri="{9D8B030D-6E8A-4147-A177-3AD203B41FA5}">
                      <a16:colId xmlns:a16="http://schemas.microsoft.com/office/drawing/2014/main" val="2132747328"/>
                    </a:ext>
                  </a:extLst>
                </a:gridCol>
              </a:tblGrid>
              <a:tr h="1014077">
                <a:tc>
                  <a:txBody>
                    <a:bodyPr/>
                    <a:lstStyle/>
                    <a:p>
                      <a:r>
                        <a:rPr lang="it-IT" b="1" dirty="0"/>
                        <a:t>10.1.1A-FSEPON-CA-2021-20</a:t>
                      </a:r>
                    </a:p>
                    <a:p>
                      <a:r>
                        <a:rPr lang="it-IT" b="1" dirty="0"/>
                        <a:t>Interventi per il successo scolastico degli studenti «Insieme…si ricomincia»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10.2.2A-FSEPON-CA-2021-20 </a:t>
                      </a:r>
                    </a:p>
                    <a:p>
                      <a:r>
                        <a:rPr lang="it-IT" dirty="0"/>
                        <a:t>Competenze di base «ora si che si fa scuola»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692902"/>
                  </a:ext>
                </a:extLst>
              </a:tr>
            </a:tbl>
          </a:graphicData>
        </a:graphic>
      </p:graphicFrame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561F74A-23DD-CCC4-3FF3-B2A7BE89AB28}"/>
              </a:ext>
            </a:extLst>
          </p:cNvPr>
          <p:cNvSpPr txBox="1"/>
          <p:nvPr/>
        </p:nvSpPr>
        <p:spPr>
          <a:xfrm>
            <a:off x="706454" y="4464888"/>
            <a:ext cx="41281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Pronti a ripartire 1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Pronti a ripartire 2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Un’unica voce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CE560A27-CAFC-6C7E-979B-9099945D246B}"/>
              </a:ext>
            </a:extLst>
          </p:cNvPr>
          <p:cNvSpPr txBox="1"/>
          <p:nvPr/>
        </p:nvSpPr>
        <p:spPr>
          <a:xfrm>
            <a:off x="5852129" y="4496250"/>
            <a:ext cx="428791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Parliamoci chiaro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Parole amiche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My competence…in progress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 err="1"/>
              <a:t>Let’s</a:t>
            </a:r>
            <a:r>
              <a:rPr lang="it-IT" sz="1600" dirty="0"/>
              <a:t> start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Tutti… a far di conti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Dove eravamo rimasti?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Digitale per tutti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it-IT" sz="1600" dirty="0"/>
              <a:t>Tutti in scena</a:t>
            </a:r>
          </a:p>
        </p:txBody>
      </p:sp>
    </p:spTree>
    <p:extLst>
      <p:ext uri="{BB962C8B-B14F-4D97-AF65-F5344CB8AC3E}">
        <p14:creationId xmlns:p14="http://schemas.microsoft.com/office/powerpoint/2010/main" val="26659957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115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Teresa De Dominicis</dc:creator>
  <cp:lastModifiedBy>Teresa De Dominicis</cp:lastModifiedBy>
  <cp:revision>1</cp:revision>
  <dcterms:created xsi:type="dcterms:W3CDTF">2022-05-31T07:29:22Z</dcterms:created>
  <dcterms:modified xsi:type="dcterms:W3CDTF">2022-05-31T07:59:03Z</dcterms:modified>
</cp:coreProperties>
</file>